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tman, Micheline (CNTR)" initials="GM(" lastIdx="2" clrIdx="0">
    <p:extLst>
      <p:ext uri="{19B8F6BF-5375-455C-9EA6-DF929625EA0E}">
        <p15:presenceInfo xmlns:p15="http://schemas.microsoft.com/office/powerpoint/2012/main" userId="S::n101343@icf.com::db8883a6-51ad-43f0-bda9-7d5439b08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0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134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443151" y="2804526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543644" y="3381865"/>
            <a:ext cx="1546649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Hakuaika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592412" y="3681272"/>
            <a:ext cx="1582103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alkaa 2.4.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Euroopan unioni 2025–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3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Eurooppa ja uudet ystävät odottavat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Euroopan unioni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EECAEB6-9746-D70B-A35A-DC03C1301A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220" r="-3182"/>
          <a:stretch/>
        </p:blipFill>
        <p:spPr>
          <a:xfrm>
            <a:off x="151001" y="4002553"/>
            <a:ext cx="1373801" cy="97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ED05AC2-A5C1-2F51-59C8-5618740850E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CE25E6-B3FF-FFE4-705E-85D1DADAB5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413675" y="3683371"/>
            <a:ext cx="1921071" cy="283126"/>
          </a:xfrm>
        </p:spPr>
        <p:txBody>
          <a:bodyPr/>
          <a:lstStyle/>
          <a:p>
            <a:r>
              <a:rPr lang="en-BE" dirty="0"/>
              <a:t>alkaa 30.10.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77FAE01-30A9-71F1-8394-B4DA11373A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941EB3-7BC2-C214-CDFF-B61F0B2A3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4634" y="4100421"/>
            <a:ext cx="843814" cy="84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997DD6-3E1A-47E2-9442-B81669955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11723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123</cp:revision>
  <dcterms:created xsi:type="dcterms:W3CDTF">2021-04-28T16:14:15Z</dcterms:created>
  <dcterms:modified xsi:type="dcterms:W3CDTF">2025-09-02T14:30:56Z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2025-09-02T14:30:56Z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1cf440e1-bb12-4dbb-8141-cad972e43ff5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